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  <p:sldMasterId id="2147483655" r:id="rId3"/>
  </p:sldMasterIdLst>
  <p:notesMasterIdLst>
    <p:notesMasterId r:id="rId16"/>
  </p:notesMasterIdLst>
  <p:sldIdLst>
    <p:sldId id="280" r:id="rId4"/>
    <p:sldId id="256" r:id="rId5"/>
    <p:sldId id="258" r:id="rId6"/>
    <p:sldId id="259" r:id="rId7"/>
    <p:sldId id="265" r:id="rId8"/>
    <p:sldId id="261" r:id="rId9"/>
    <p:sldId id="257" r:id="rId10"/>
    <p:sldId id="262" r:id="rId11"/>
    <p:sldId id="263" r:id="rId12"/>
    <p:sldId id="274" r:id="rId13"/>
    <p:sldId id="266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FF00"/>
    <a:srgbClr val="66FFCC"/>
    <a:srgbClr val="99FF99"/>
    <a:srgbClr val="990099"/>
    <a:srgbClr val="FF3300"/>
    <a:srgbClr val="FF66F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D7213C5-CD40-46FA-A9B0-3FD87602A783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0EA089-16AA-47B6-B946-F406324B0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05F65D-5C9E-44C5-B612-967EBCCBC220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E134EA-D5C3-46C0-9784-0F1A0A430B63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12F834-A614-4A3F-90FB-3A3B06FEA570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CEDCED-18CC-491E-B015-99C05D9C660E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255261-6B40-4BC6-A499-F8122A52AA64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E7C4E3-0B7C-4140-AF84-198E629FE008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4B472B-E07D-44AB-81DE-3871D6E00A0A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F36DFB-4001-4B18-BCD2-B37E40A8D1CC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24952E-9F4B-4C97-B2C1-4D7FC213E20C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086C0B-BF21-4776-B5A7-EEB9D48E4E3D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CAF1EF-48A8-4EB2-B6C3-B1A9F02EC1EB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AEB9E-62F7-4CBC-873E-8E4B653ADB36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741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46A0-3065-4160-A078-2A9FF4273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76747-B4BB-4423-9B9B-1A14D2C4A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1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6A1DA-36A8-4890-9E8F-CE2EC488FD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1000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4D955-7983-4249-B681-01A40BF8A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1000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B1836-E7F6-4F23-A075-F270B421E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1000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4717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717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AFEC9-02EB-4E52-83A2-F2CE2892A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C82D4-19F7-4E15-A201-732BD5464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C6B35-57AA-4B54-AC86-0FEE26C4F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6AB5F-E2D7-4835-8C95-FA3FB305A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237C7-C645-4291-B8C1-4AD277239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EB0BB-F447-4B29-9ACB-AC1A836CC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8AEB4-A904-4414-90D3-0B228A716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1000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E2995-BD73-4AAD-89CB-9283A4CF5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78703-2663-43DB-9473-87CE81BFC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B7C5B-9807-4072-97CC-F776A5426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E38BE-D7D4-4A21-8E14-29E5952B6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87E98-7B1A-4BDA-9849-6289B401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969CC-8F87-401D-99F3-7C60CC707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B9E4D-5CB5-4282-A01C-C75DF3895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74998-C1D0-431D-A3B8-A72CF6D60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20208-E396-4A61-93C5-33E429281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807B6-82FD-4692-A9C8-6199C08E2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7DD5A-1D94-4C76-87CF-13EDB05F7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1000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09D4B-1A96-47D6-B8CE-5211DB5C0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CD06D-3BA1-46EF-9A93-2D0146C44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16B04-C431-416A-9F02-D60BA963D3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664B-AC3F-4540-94AC-557C11FFC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63E1F-70FD-4A86-BC31-66648E444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0C4D2-62B8-49A5-A634-B9FA5FA2B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0EF84-0541-40E5-9CA5-45F780C86A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F44DB-2093-4EDD-9FF6-5852DC1D6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CD9A9-487B-4F2C-8B2E-F932C9EFA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1CD66-3355-4DBE-860D-61C6482562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932A0-2E82-452D-9706-E71F2B16ED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1000"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386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AA0A2-CC04-47DF-8F11-5EDBEC13E9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FE758-FA66-4E63-A7AE-F76123C07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1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DAE20-BC30-48A6-B8C5-67C8D1E07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1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BAEB5-D556-41E3-873C-01974EDB3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1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E41FC-EED0-4916-B794-99FE0D642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1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17BCE-403B-4771-A045-B12B7E02C3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1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638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639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F43A9A8-DE92-4C99-89FB-68EA2C805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7" r:id="rId1"/>
    <p:sldLayoutId id="2147483751" r:id="rId2"/>
    <p:sldLayoutId id="2147483750" r:id="rId3"/>
    <p:sldLayoutId id="2147483749" r:id="rId4"/>
    <p:sldLayoutId id="2147483748" r:id="rId5"/>
    <p:sldLayoutId id="2147483747" r:id="rId6"/>
    <p:sldLayoutId id="2147483746" r:id="rId7"/>
    <p:sldLayoutId id="2147483745" r:id="rId8"/>
    <p:sldLayoutId id="2147483744" r:id="rId9"/>
    <p:sldLayoutId id="2147483743" r:id="rId10"/>
    <p:sldLayoutId id="2147483742" r:id="rId11"/>
    <p:sldLayoutId id="2147483741" r:id="rId12"/>
    <p:sldLayoutId id="2147483740" r:id="rId13"/>
  </p:sldLayoutIdLst>
  <p:transition spd="slow" advTm="21000"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608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608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8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8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8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9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9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9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9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9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9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9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5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609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9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1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1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1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1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1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1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6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611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1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1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2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2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2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2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2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2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2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2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2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2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3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3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3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3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61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613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3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3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3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3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4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4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69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614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14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14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14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4614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1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14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15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15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09CED91-74EE-4C2E-B1B2-FB13B4147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65" r:id="rId2"/>
    <p:sldLayoutId id="2147483764" r:id="rId3"/>
    <p:sldLayoutId id="2147483763" r:id="rId4"/>
    <p:sldLayoutId id="2147483762" r:id="rId5"/>
    <p:sldLayoutId id="2147483761" r:id="rId6"/>
    <p:sldLayoutId id="2147483760" r:id="rId7"/>
    <p:sldLayoutId id="2147483759" r:id="rId8"/>
    <p:sldLayoutId id="2147483758" r:id="rId9"/>
    <p:sldLayoutId id="2147483757" r:id="rId10"/>
    <p:sldLayoutId id="2147483756" r:id="rId11"/>
    <p:sldLayoutId id="2147483755" r:id="rId12"/>
    <p:sldLayoutId id="2147483754" r:id="rId13"/>
    <p:sldLayoutId id="2147483753" r:id="rId14"/>
    <p:sldLayoutId id="2147483752" r:id="rId15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CE6CD2AD-D14B-40BA-BDB6-4980117C0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9" r:id="rId1"/>
    <p:sldLayoutId id="2147483776" r:id="rId2"/>
    <p:sldLayoutId id="2147483775" r:id="rId3"/>
    <p:sldLayoutId id="2147483774" r:id="rId4"/>
    <p:sldLayoutId id="2147483773" r:id="rId5"/>
    <p:sldLayoutId id="2147483772" r:id="rId6"/>
    <p:sldLayoutId id="2147483771" r:id="rId7"/>
    <p:sldLayoutId id="2147483770" r:id="rId8"/>
    <p:sldLayoutId id="2147483769" r:id="rId9"/>
    <p:sldLayoutId id="2147483768" r:id="rId10"/>
    <p:sldLayoutId id="2147483767" r:id="rId11"/>
    <p:sldLayoutId id="2147483766" r:id="rId12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25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3" Type="http://schemas.openxmlformats.org/officeDocument/2006/relationships/image" Target="../media/image18.jpeg"/><Relationship Id="rId7" Type="http://schemas.openxmlformats.org/officeDocument/2006/relationships/image" Target="../media/image2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21.gif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Что случилось с цветком?</a:t>
            </a:r>
          </a:p>
        </p:txBody>
      </p:sp>
      <p:sp>
        <p:nvSpPr>
          <p:cNvPr id="98313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Почему это произошло?</a:t>
            </a:r>
          </a:p>
          <a:p>
            <a:pPr eaLnBrk="1" hangingPunct="1">
              <a:defRPr/>
            </a:pPr>
            <a:r>
              <a:rPr lang="ru-RU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Без какого вещества ничто живое на земле не может существовать?</a:t>
            </a:r>
          </a:p>
        </p:txBody>
      </p:sp>
      <p:pic>
        <p:nvPicPr>
          <p:cNvPr id="98314" name="Picture 10" descr="fab9c95a269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84513" y="1905000"/>
            <a:ext cx="2973387" cy="1981200"/>
          </a:xfr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98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98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98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держимое 11" descr="22180_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r="1788" b="45388"/>
          <a:stretch>
            <a:fillRect/>
          </a:stretch>
        </p:blipFill>
        <p:spPr>
          <a:xfrm>
            <a:off x="142844" y="0"/>
            <a:ext cx="8786842" cy="6783841"/>
          </a:xfrm>
          <a:effectLst>
            <a:softEdge rad="112500"/>
          </a:effec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latin typeface="Comic Sans MS" pitchFamily="66" charset="0"/>
              </a:rPr>
              <a:t>Свойства воды</a:t>
            </a:r>
            <a:br>
              <a:rPr lang="ru-RU" sz="4800" b="1" dirty="0" smtClean="0">
                <a:latin typeface="Comic Sans MS" pitchFamily="66" charset="0"/>
              </a:rPr>
            </a:br>
            <a:endParaRPr lang="ru-RU" sz="4800" b="1" dirty="0" smtClean="0">
              <a:latin typeface="Comic Sans MS" pitchFamily="66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75" y="857250"/>
            <a:ext cx="4429125" cy="58578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Вода бесцветная и прозрачная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Вода не имеет запаха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Вода не имеет вкуса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Вода может растворять некоторые вещества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endParaRPr lang="ru-RU" sz="2800" dirty="0" smtClean="0"/>
          </a:p>
        </p:txBody>
      </p:sp>
      <p:pic>
        <p:nvPicPr>
          <p:cNvPr id="79877" name="Picture 5" descr="стаканвод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1968" y="785794"/>
            <a:ext cx="4572032" cy="3704892"/>
          </a:xfrm>
          <a:effectLst>
            <a:softEdge rad="112500"/>
          </a:effectLst>
        </p:spPr>
      </p:pic>
      <p:pic>
        <p:nvPicPr>
          <p:cNvPr id="7" name="Рисунок 6" descr="5a9bc2f622ef0e74884a095fbaedcf5b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38" y="4214813"/>
            <a:ext cx="232410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b="1" smtClean="0">
                <a:solidFill>
                  <a:srgbClr val="FF3300"/>
                </a:solidFill>
                <a:latin typeface="Comic Sans MS" pitchFamily="66" charset="0"/>
              </a:rPr>
              <a:t>Проверь себя!</a:t>
            </a:r>
            <a:br>
              <a:rPr lang="ru-RU" sz="4000" b="1" smtClean="0">
                <a:solidFill>
                  <a:srgbClr val="FF3300"/>
                </a:solidFill>
                <a:latin typeface="Comic Sans MS" pitchFamily="66" charset="0"/>
              </a:rPr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435975" cy="51117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/>
              <a:t>	</a:t>
            </a:r>
            <a:r>
              <a:rPr lang="ru-RU" sz="3600" b="1" dirty="0" smtClean="0">
                <a:solidFill>
                  <a:srgbClr val="FF66FF"/>
                </a:solidFill>
                <a:latin typeface="Comic Sans MS" pitchFamily="66" charset="0"/>
              </a:rPr>
              <a:t>Вставь недостающие слова.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66FFCC"/>
                </a:solidFill>
                <a:latin typeface="Comic Sans MS" pitchFamily="66" charset="0"/>
              </a:rPr>
              <a:t>Вода на земле встречается в трех состояниях: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66FFCC"/>
                </a:solidFill>
                <a:latin typeface="Comic Sans MS" pitchFamily="66" charset="0"/>
              </a:rPr>
              <a:t>………………,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66FFCC"/>
                </a:solidFill>
                <a:latin typeface="Comic Sans MS" pitchFamily="66" charset="0"/>
              </a:rPr>
              <a:t>				      ……………..,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66FFCC"/>
                </a:solidFill>
                <a:latin typeface="Comic Sans MS" pitchFamily="66" charset="0"/>
              </a:rPr>
              <a:t>				      ……………… .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66FFCC"/>
                </a:solidFill>
                <a:latin typeface="Comic Sans MS" pitchFamily="66" charset="0"/>
              </a:rPr>
              <a:t>	Состояние воды изменяется в зависимости от ………………. 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66FFCC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66FFCC"/>
                </a:solidFill>
                <a:latin typeface="Comic Sans MS" pitchFamily="66" charset="0"/>
              </a:rPr>
              <a:t>Вода не имеет …………., ……….. и …………..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66FFCC"/>
                </a:solidFill>
                <a:latin typeface="Comic Sans MS" pitchFamily="66" charset="0"/>
              </a:rPr>
              <a:t>Вода может ……………. вещества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800" dirty="0" smtClean="0"/>
          </a:p>
        </p:txBody>
      </p:sp>
      <p:sp>
        <p:nvSpPr>
          <p:cNvPr id="88068" name="WordArt 4"/>
          <p:cNvSpPr>
            <a:spLocks noChangeArrowheads="1" noChangeShapeType="1" noTextEdit="1"/>
          </p:cNvSpPr>
          <p:nvPr/>
        </p:nvSpPr>
        <p:spPr bwMode="auto">
          <a:xfrm>
            <a:off x="5580063" y="4724400"/>
            <a:ext cx="1223962" cy="185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запаха</a:t>
            </a:r>
          </a:p>
        </p:txBody>
      </p:sp>
      <p:sp>
        <p:nvSpPr>
          <p:cNvPr id="88069" name="WordArt 5"/>
          <p:cNvSpPr>
            <a:spLocks noChangeArrowheads="1" noChangeShapeType="1" noTextEdit="1"/>
          </p:cNvSpPr>
          <p:nvPr/>
        </p:nvSpPr>
        <p:spPr bwMode="auto">
          <a:xfrm>
            <a:off x="4211638" y="4724400"/>
            <a:ext cx="865187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цвета</a:t>
            </a:r>
          </a:p>
        </p:txBody>
      </p:sp>
      <p:sp>
        <p:nvSpPr>
          <p:cNvPr id="88070" name="WordArt 6"/>
          <p:cNvSpPr>
            <a:spLocks noChangeArrowheads="1" noChangeShapeType="1" noTextEdit="1"/>
          </p:cNvSpPr>
          <p:nvPr/>
        </p:nvSpPr>
        <p:spPr bwMode="auto">
          <a:xfrm>
            <a:off x="2916238" y="4724400"/>
            <a:ext cx="1081087" cy="255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вкуса</a:t>
            </a:r>
          </a:p>
        </p:txBody>
      </p:sp>
      <p:sp>
        <p:nvSpPr>
          <p:cNvPr id="88071" name="WordArt 7"/>
          <p:cNvSpPr>
            <a:spLocks noChangeArrowheads="1" noChangeShapeType="1" noTextEdit="1"/>
          </p:cNvSpPr>
          <p:nvPr/>
        </p:nvSpPr>
        <p:spPr bwMode="auto">
          <a:xfrm>
            <a:off x="3492500" y="3860800"/>
            <a:ext cx="2143125" cy="328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температуры</a:t>
            </a:r>
          </a:p>
        </p:txBody>
      </p:sp>
      <p:sp>
        <p:nvSpPr>
          <p:cNvPr id="88072" name="WordArt 8"/>
          <p:cNvSpPr>
            <a:spLocks noChangeArrowheads="1" noChangeShapeType="1" noTextEdit="1"/>
          </p:cNvSpPr>
          <p:nvPr/>
        </p:nvSpPr>
        <p:spPr bwMode="auto">
          <a:xfrm>
            <a:off x="3708400" y="2060575"/>
            <a:ext cx="1439863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жидкое</a:t>
            </a:r>
          </a:p>
        </p:txBody>
      </p:sp>
      <p:sp>
        <p:nvSpPr>
          <p:cNvPr id="88073" name="WordArt 9"/>
          <p:cNvSpPr>
            <a:spLocks noChangeArrowheads="1" noChangeShapeType="1" noTextEdit="1"/>
          </p:cNvSpPr>
          <p:nvPr/>
        </p:nvSpPr>
        <p:spPr bwMode="auto">
          <a:xfrm>
            <a:off x="3492500" y="2349500"/>
            <a:ext cx="1944688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твёрдое (лёд)</a:t>
            </a:r>
          </a:p>
        </p:txBody>
      </p:sp>
      <p:sp>
        <p:nvSpPr>
          <p:cNvPr id="88074" name="WordArt 10"/>
          <p:cNvSpPr>
            <a:spLocks noChangeArrowheads="1" noChangeShapeType="1" noTextEdit="1"/>
          </p:cNvSpPr>
          <p:nvPr/>
        </p:nvSpPr>
        <p:spPr bwMode="auto">
          <a:xfrm>
            <a:off x="3563938" y="2781300"/>
            <a:ext cx="2089150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газообразное (пар)</a:t>
            </a:r>
          </a:p>
        </p:txBody>
      </p:sp>
      <p:sp>
        <p:nvSpPr>
          <p:cNvPr id="88075" name="WordArt 11"/>
          <p:cNvSpPr>
            <a:spLocks noChangeArrowheads="1" noChangeShapeType="1" noTextEdit="1"/>
          </p:cNvSpPr>
          <p:nvPr/>
        </p:nvSpPr>
        <p:spPr bwMode="auto">
          <a:xfrm>
            <a:off x="2555875" y="5084763"/>
            <a:ext cx="1081088" cy="452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растворять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6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8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4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8" grpId="0" animBg="1"/>
      <p:bldP spid="88069" grpId="0" animBg="1"/>
      <p:bldP spid="88070" grpId="0" animBg="1"/>
      <p:bldP spid="88071" grpId="0" animBg="1"/>
      <p:bldP spid="88072" grpId="0" animBg="1"/>
      <p:bldP spid="88073" grpId="0" animBg="1"/>
      <p:bldP spid="88074" grpId="0" animBg="1"/>
      <p:bldP spid="880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285728"/>
            <a:ext cx="7772400" cy="4286250"/>
          </a:xfrm>
        </p:spPr>
        <p:txBody>
          <a:bodyPr/>
          <a:lstStyle/>
          <a:p>
            <a:pPr eaLnBrk="1" hangingPunct="1">
              <a:defRPr/>
            </a:pPr>
            <a:r>
              <a:rPr lang="ru-RU" sz="8000" b="1" dirty="0" smtClean="0">
                <a:solidFill>
                  <a:srgbClr val="66FFCC"/>
                </a:solidFill>
                <a:latin typeface="StudioScriptCTT" pitchFamily="2" charset="0"/>
              </a:rPr>
              <a:t>Вода и ее роль в природе</a:t>
            </a:r>
            <a:r>
              <a:rPr lang="ru-RU" sz="6000" b="1" dirty="0" smtClean="0">
                <a:solidFill>
                  <a:srgbClr val="66FFCC"/>
                </a:solidFill>
                <a:latin typeface="StudioScriptCTT" pitchFamily="2" charset="0"/>
              </a:rPr>
              <a:t/>
            </a:r>
            <a:br>
              <a:rPr lang="ru-RU" sz="6000" b="1" dirty="0" smtClean="0">
                <a:solidFill>
                  <a:srgbClr val="66FFCC"/>
                </a:solidFill>
                <a:latin typeface="StudioScriptCTT" pitchFamily="2" charset="0"/>
              </a:rPr>
            </a:br>
            <a:r>
              <a:rPr lang="ru-RU" sz="7200" b="1" dirty="0" smtClean="0">
                <a:latin typeface="StudioScriptCTT" pitchFamily="2" charset="0"/>
              </a:rPr>
              <a:t/>
            </a:r>
            <a:br>
              <a:rPr lang="ru-RU" sz="7200" b="1" dirty="0" smtClean="0">
                <a:latin typeface="StudioScriptCTT" pitchFamily="2" charset="0"/>
              </a:rPr>
            </a:br>
            <a:r>
              <a:rPr lang="ru-RU" sz="2000" dirty="0" smtClean="0">
                <a:solidFill>
                  <a:srgbClr val="FF99FF"/>
                </a:solidFill>
                <a:latin typeface="Arial Black" pitchFamily="34" charset="0"/>
              </a:rPr>
              <a:t> </a:t>
            </a:r>
          </a:p>
        </p:txBody>
      </p:sp>
      <p:pic>
        <p:nvPicPr>
          <p:cNvPr id="8" name="Рисунок 7" descr="горный водопад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43703" y="3857628"/>
            <a:ext cx="2400298" cy="3000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Багетная рамка 3"/>
          <p:cNvSpPr/>
          <p:nvPr/>
        </p:nvSpPr>
        <p:spPr>
          <a:xfrm>
            <a:off x="3357554" y="6286520"/>
            <a:ext cx="2714644" cy="5714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ransition spd="med" advTm="7000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0" descr="C:\Documents and Settings\Юля\Рабочий стол\Мои рисунки\Анимация\земля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43125" y="1571625"/>
            <a:ext cx="5715000" cy="4354513"/>
          </a:xfrm>
          <a:noFill/>
        </p:spPr>
      </p:pic>
      <p:sp>
        <p:nvSpPr>
          <p:cNvPr id="13" name="TextBox 12"/>
          <p:cNvSpPr txBox="1"/>
          <p:nvPr/>
        </p:nvSpPr>
        <p:spPr>
          <a:xfrm>
            <a:off x="2143108" y="428604"/>
            <a:ext cx="5143536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планета ЗЕМЛЯ</a:t>
            </a:r>
            <a:endParaRPr lang="ru-RU" sz="44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0" name="Рисунок 6" descr="без_воды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</a:blip>
          <a:srcRect l="2930" t="3247" r="2539" b="1804"/>
          <a:stretch>
            <a:fillRect/>
          </a:stretch>
        </p:blipFill>
        <p:spPr bwMode="auto">
          <a:xfrm>
            <a:off x="2071688" y="857250"/>
            <a:ext cx="583247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964612" cy="13843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Comic Sans MS" pitchFamily="66" charset="0"/>
              </a:rPr>
              <a:t>ГДЕ СОДЕРЖИТСЯ ВОДА НА ЗЕМЛЕ?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1357313"/>
            <a:ext cx="8218487" cy="45259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C0C0C0"/>
              </a:solidFill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C0C0C0"/>
              </a:solidFill>
            </a:endParaRPr>
          </a:p>
        </p:txBody>
      </p:sp>
      <p:pic>
        <p:nvPicPr>
          <p:cNvPr id="60421" name="Picture 5" descr="Mz2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00188" y="4714875"/>
            <a:ext cx="1944687" cy="1939925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0423" name="WordArt 7"/>
          <p:cNvSpPr>
            <a:spLocks noChangeArrowheads="1" noChangeShapeType="1" noTextEdit="1"/>
          </p:cNvSpPr>
          <p:nvPr/>
        </p:nvSpPr>
        <p:spPr bwMode="auto">
          <a:xfrm>
            <a:off x="4000500" y="1285875"/>
            <a:ext cx="1441450" cy="515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29FF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МОРЯ</a:t>
            </a:r>
          </a:p>
        </p:txBody>
      </p:sp>
      <p:sp>
        <p:nvSpPr>
          <p:cNvPr id="60424" name="WordArt 8"/>
          <p:cNvSpPr>
            <a:spLocks noChangeArrowheads="1" noChangeShapeType="1" noTextEdit="1"/>
          </p:cNvSpPr>
          <p:nvPr/>
        </p:nvSpPr>
        <p:spPr bwMode="auto">
          <a:xfrm>
            <a:off x="6858000" y="1285875"/>
            <a:ext cx="156368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29FF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ОЗЁРА</a:t>
            </a:r>
          </a:p>
        </p:txBody>
      </p:sp>
      <p:sp>
        <p:nvSpPr>
          <p:cNvPr id="60425" name="WordArt 9"/>
          <p:cNvSpPr>
            <a:spLocks noChangeArrowheads="1" noChangeShapeType="1" noTextEdit="1"/>
          </p:cNvSpPr>
          <p:nvPr/>
        </p:nvSpPr>
        <p:spPr bwMode="auto">
          <a:xfrm>
            <a:off x="1714500" y="4143375"/>
            <a:ext cx="13684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29FF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РЕКИ</a:t>
            </a:r>
          </a:p>
        </p:txBody>
      </p:sp>
      <p:pic>
        <p:nvPicPr>
          <p:cNvPr id="60430" name="Picture 14" descr="7794_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571875" y="1928813"/>
            <a:ext cx="2305050" cy="1922462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0431" name="Picture 15" descr="абрау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38" y="2000250"/>
            <a:ext cx="2538412" cy="19034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Рисунок 11" descr="e79054b7b29a-flx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625" y="1928813"/>
            <a:ext cx="2571750" cy="19288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" name="WordArt 7"/>
          <p:cNvSpPr>
            <a:spLocks noChangeArrowheads="1" noChangeShapeType="1" noTextEdit="1"/>
          </p:cNvSpPr>
          <p:nvPr/>
        </p:nvSpPr>
        <p:spPr bwMode="auto">
          <a:xfrm>
            <a:off x="928688" y="1285875"/>
            <a:ext cx="1785937" cy="515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29FF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океан</a:t>
            </a:r>
          </a:p>
        </p:txBody>
      </p:sp>
      <p:sp>
        <p:nvSpPr>
          <p:cNvPr id="14" name="WordArt 7"/>
          <p:cNvSpPr>
            <a:spLocks noChangeArrowheads="1" noChangeShapeType="1" noTextEdit="1"/>
          </p:cNvSpPr>
          <p:nvPr/>
        </p:nvSpPr>
        <p:spPr bwMode="auto">
          <a:xfrm>
            <a:off x="5429250" y="4214813"/>
            <a:ext cx="1643063" cy="515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29FF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РУЧЬИ</a:t>
            </a:r>
          </a:p>
        </p:txBody>
      </p:sp>
      <p:pic>
        <p:nvPicPr>
          <p:cNvPr id="16" name="Рисунок 15" descr="0_1a38c_41d49a7e_XL.jpe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29188" y="4786313"/>
            <a:ext cx="27305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3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23" grpId="0" animBg="1"/>
      <p:bldP spid="60424" grpId="0" animBg="1"/>
      <p:bldP spid="60425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5400675" cy="5000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Comic Sans MS" pitchFamily="66" charset="0"/>
              </a:rPr>
              <a:t>Мы на 70 % состоим из воды.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rgbClr val="FF3300"/>
              </a:solidFill>
              <a:latin typeface="Comic Sans MS" pitchFamily="66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3300"/>
                </a:solidFill>
                <a:latin typeface="Comic Sans MS" pitchFamily="66" charset="0"/>
              </a:rPr>
              <a:t>Без воды человек может прожить только 3 дня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rgbClr val="FF3300"/>
              </a:solidFill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>
              <a:latin typeface="Lidia Cyr" pitchFamily="34" charset="0"/>
            </a:endParaRPr>
          </a:p>
        </p:txBody>
      </p:sp>
      <p:pic>
        <p:nvPicPr>
          <p:cNvPr id="31752" name="Picture 8" descr="сканирование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56325" y="1341438"/>
            <a:ext cx="2303463" cy="4784725"/>
          </a:xfrm>
          <a:noFill/>
        </p:spPr>
      </p:pic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5643563" y="4143375"/>
            <a:ext cx="6477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2293" name="Рисунок 6" descr="мальчик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0"/>
            <a:ext cx="17145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42 -2.83996E-6 C 0.03854 -0.00485 0.03958 -0.00855 0.04149 -0.01387 C 0.04306 -0.01757 0.04653 -0.02428 0.04653 -0.02405 C 0.04809 -0.05828 0.0441 -0.10199 0.05399 -0.13321 C 0.05642 -0.14038 0.05573 -0.14708 0.05903 -0.15379 C 0.06094 -0.16512 0.06007 -0.16859 0.06788 -0.17414 C 0.07118 -0.18594 0.07378 -0.19842 0.07778 -0.20999 C 0.07917 -0.21461 0.08125 -0.21901 0.08281 -0.2234 C 0.08403 -0.22664 0.08542 -0.23381 0.08542 -0.23358 C 0.08594 -0.25485 0.08403 -0.29486 0.08924 -0.31521 C 0.08993 -0.32701 0.09132 -0.33788 0.09288 -0.34944 C 0.0934 -0.35291 0.09514 -0.35615 0.09531 -0.35985 C 0.09583 -0.36933 0.09531 -0.37904 0.09531 -0.3883 " pathEditMode="relative" rAng="0" ptsTypes="ffffffffffffA">
                                      <p:cBhvr>
                                        <p:cTn id="17" dur="2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-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4" grpId="0" animBg="1"/>
      <p:bldP spid="31754" grpId="1" animBg="1"/>
      <p:bldP spid="31754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3" name="Picture 19" descr="фрукты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87450" y="765175"/>
            <a:ext cx="2376488" cy="2138363"/>
          </a:xfrm>
          <a:noFill/>
        </p:spPr>
      </p:pic>
      <p:pic>
        <p:nvPicPr>
          <p:cNvPr id="6164" name="Picture 20" descr="суп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786438" y="714375"/>
            <a:ext cx="2305050" cy="2238375"/>
          </a:xfrm>
          <a:noFill/>
        </p:spPr>
      </p:pic>
      <p:pic>
        <p:nvPicPr>
          <p:cNvPr id="6167" name="Picture 23" descr="стаканвода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508625" y="3500438"/>
            <a:ext cx="2808288" cy="2406650"/>
          </a:xfrm>
          <a:noFill/>
        </p:spPr>
      </p:pic>
      <p:pic>
        <p:nvPicPr>
          <p:cNvPr id="6169" name="Picture 25" descr="хлеб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6013" y="3500438"/>
            <a:ext cx="24479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0" name="WordArt 26"/>
          <p:cNvSpPr>
            <a:spLocks noChangeArrowheads="1" noChangeShapeType="1" noTextEdit="1"/>
          </p:cNvSpPr>
          <p:nvPr/>
        </p:nvSpPr>
        <p:spPr bwMode="auto">
          <a:xfrm>
            <a:off x="2700338" y="2997200"/>
            <a:ext cx="36766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mic Sans MS"/>
              </a:rPr>
              <a:t>ЕДА И НАПИТКИ</a:t>
            </a:r>
          </a:p>
        </p:txBody>
      </p:sp>
    </p:spTree>
  </p:cSld>
  <p:clrMapOvr>
    <a:masterClrMapping/>
  </p:clrMapOvr>
  <p:transition spd="med" advTm="30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u="sng" dirty="0" smtClean="0">
                <a:solidFill>
                  <a:srgbClr val="FF3300"/>
                </a:solidFill>
                <a:latin typeface="Comic Sans MS" pitchFamily="66" charset="0"/>
              </a:rPr>
              <a:t>Отгадай загадку: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b="1" dirty="0" smtClean="0">
                <a:solidFill>
                  <a:srgbClr val="99FF66"/>
                </a:solidFill>
                <a:latin typeface="Comic Sans MS" pitchFamily="66" charset="0"/>
              </a:rPr>
              <a:t>Что умеет застывать, летать и бегать?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11500" b="1" dirty="0" smtClean="0">
                <a:solidFill>
                  <a:srgbClr val="FF9933"/>
                </a:solidFill>
                <a:latin typeface="Comic Sans MS" pitchFamily="66" charset="0"/>
              </a:rPr>
              <a:t>вода</a:t>
            </a:r>
            <a:endParaRPr lang="ru-RU" sz="11500" b="1" dirty="0" smtClean="0">
              <a:solidFill>
                <a:srgbClr val="FFFF66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стакан чая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38" y="2857500"/>
            <a:ext cx="2357437" cy="355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6" name="Picture 6" descr="Айсбер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928670"/>
            <a:ext cx="3145586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07" name="Picture 7" descr="Утес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000504"/>
            <a:ext cx="2808061" cy="21066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08" name="WordArt 8"/>
          <p:cNvSpPr>
            <a:spLocks noChangeArrowheads="1" noChangeShapeType="1" noTextEdit="1"/>
          </p:cNvSpPr>
          <p:nvPr/>
        </p:nvSpPr>
        <p:spPr bwMode="auto">
          <a:xfrm>
            <a:off x="4071938" y="214313"/>
            <a:ext cx="1285875" cy="666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Comic Sans MS"/>
              </a:rPr>
              <a:t>ЛЁД</a:t>
            </a:r>
          </a:p>
        </p:txBody>
      </p:sp>
      <p:sp>
        <p:nvSpPr>
          <p:cNvPr id="51209" name="WordArt 9"/>
          <p:cNvSpPr>
            <a:spLocks noChangeArrowheads="1" noChangeShapeType="1" noTextEdit="1"/>
          </p:cNvSpPr>
          <p:nvPr/>
        </p:nvSpPr>
        <p:spPr bwMode="auto">
          <a:xfrm>
            <a:off x="7143750" y="6215063"/>
            <a:ext cx="15716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spc="72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50000">
                      <a:schemeClr val="folHlink">
                        <a:gamma/>
                        <a:shade val="46275"/>
                        <a:invGamma/>
                      </a:schemeClr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Comic Sans MS"/>
              </a:rPr>
              <a:t>______</a:t>
            </a:r>
          </a:p>
        </p:txBody>
      </p:sp>
      <p:sp>
        <p:nvSpPr>
          <p:cNvPr id="51210" name="WordArt 10"/>
          <p:cNvSpPr>
            <a:spLocks noChangeArrowheads="1" noChangeShapeType="1" noTextEdit="1"/>
          </p:cNvSpPr>
          <p:nvPr/>
        </p:nvSpPr>
        <p:spPr bwMode="auto">
          <a:xfrm>
            <a:off x="4071938" y="3000375"/>
            <a:ext cx="1500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Comic Sans MS"/>
              </a:rPr>
              <a:t>ТВЁРДОЕ</a:t>
            </a:r>
          </a:p>
        </p:txBody>
      </p:sp>
      <p:sp>
        <p:nvSpPr>
          <p:cNvPr id="51211" name="WordArt 11"/>
          <p:cNvSpPr>
            <a:spLocks noChangeArrowheads="1" noChangeShapeType="1" noTextEdit="1"/>
          </p:cNvSpPr>
          <p:nvPr/>
        </p:nvSpPr>
        <p:spPr bwMode="auto">
          <a:xfrm>
            <a:off x="428625" y="6215063"/>
            <a:ext cx="24288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Comic Sans MS"/>
              </a:rPr>
              <a:t>ГАЗООБРАЗНОЕ</a:t>
            </a:r>
          </a:p>
        </p:txBody>
      </p:sp>
      <p:sp>
        <p:nvSpPr>
          <p:cNvPr id="51212" name="WordArt 12"/>
          <p:cNvSpPr>
            <a:spLocks noChangeArrowheads="1" noChangeShapeType="1" noTextEdit="1"/>
          </p:cNvSpPr>
          <p:nvPr/>
        </p:nvSpPr>
        <p:spPr bwMode="auto">
          <a:xfrm>
            <a:off x="857250" y="3429000"/>
            <a:ext cx="1428750" cy="522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Comic Sans MS"/>
              </a:rPr>
              <a:t>ПАР</a:t>
            </a:r>
          </a:p>
        </p:txBody>
      </p:sp>
      <p:sp>
        <p:nvSpPr>
          <p:cNvPr id="51213" name="WordArt 13"/>
          <p:cNvSpPr>
            <a:spLocks noChangeArrowheads="1" noChangeShapeType="1" noTextEdit="1"/>
          </p:cNvSpPr>
          <p:nvPr/>
        </p:nvSpPr>
        <p:spPr bwMode="auto">
          <a:xfrm>
            <a:off x="7215188" y="2643188"/>
            <a:ext cx="1285875" cy="588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spc="72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chemeClr val="folHlink">
                        <a:gamma/>
                        <a:shade val="46275"/>
                        <a:invGamma/>
                      </a:schemeClr>
                    </a:gs>
                    <a:gs pos="50000">
                      <a:schemeClr val="folHlink"/>
                    </a:gs>
                    <a:gs pos="100000">
                      <a:schemeClr val="fol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Comic Sans MS"/>
              </a:rPr>
              <a:t>____</a:t>
            </a:r>
          </a:p>
        </p:txBody>
      </p:sp>
      <p:pic>
        <p:nvPicPr>
          <p:cNvPr id="16" name="Содержимое 15" descr="536594_normal.jpg"/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6715140" y="3214686"/>
            <a:ext cx="2301778" cy="2942614"/>
          </a:xfrm>
          <a:effectLst>
            <a:softEdge rad="112500"/>
          </a:effectLst>
        </p:spPr>
      </p:pic>
      <p:pic>
        <p:nvPicPr>
          <p:cNvPr id="17" name="Рисунок 16" descr="7b970c947e91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3" y="0"/>
            <a:ext cx="17145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мальч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00875" y="500063"/>
            <a:ext cx="1522413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облако и солнце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43250" y="3786188"/>
            <a:ext cx="345440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8" grpId="0" animBg="1"/>
      <p:bldP spid="51210" grpId="0" animBg="1"/>
      <p:bldP spid="51211" grpId="0" animBg="1"/>
      <p:bldP spid="51212" grpId="0" animBg="1"/>
    </p:bldLst>
  </p:timing>
</p:sld>
</file>

<file path=ppt/theme/theme1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10">
        <a:dk1>
          <a:srgbClr val="000066"/>
        </a:dk1>
        <a:lt1>
          <a:srgbClr val="FFFFFF"/>
        </a:lt1>
        <a:dk2>
          <a:srgbClr val="2F74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ADBC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11">
        <a:dk1>
          <a:srgbClr val="000066"/>
        </a:dk1>
        <a:lt1>
          <a:srgbClr val="FFFFFF"/>
        </a:lt1>
        <a:dk2>
          <a:srgbClr val="1C37FC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ABAEFD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12">
        <a:dk1>
          <a:srgbClr val="000066"/>
        </a:dk1>
        <a:lt1>
          <a:srgbClr val="FFFFFF"/>
        </a:lt1>
        <a:dk2>
          <a:srgbClr val="3366CC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ADB8E2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13">
        <a:dk1>
          <a:srgbClr val="000066"/>
        </a:dk1>
        <a:lt1>
          <a:srgbClr val="FFFFFF"/>
        </a:lt1>
        <a:dk2>
          <a:srgbClr val="3366CC"/>
        </a:dk2>
        <a:lt2>
          <a:srgbClr val="FFFFFF"/>
        </a:lt2>
        <a:accent1>
          <a:srgbClr val="0000FF"/>
        </a:accent1>
        <a:accent2>
          <a:srgbClr val="9999FF"/>
        </a:accent2>
        <a:accent3>
          <a:srgbClr val="ADB8E2"/>
        </a:accent3>
        <a:accent4>
          <a:srgbClr val="DADADA"/>
        </a:accent4>
        <a:accent5>
          <a:srgbClr val="AAAA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14">
        <a:dk1>
          <a:srgbClr val="000066"/>
        </a:dk1>
        <a:lt1>
          <a:srgbClr val="FFFFFF"/>
        </a:lt1>
        <a:dk2>
          <a:srgbClr val="000099"/>
        </a:dk2>
        <a:lt2>
          <a:srgbClr val="FFFFFF"/>
        </a:lt2>
        <a:accent1>
          <a:srgbClr val="0000FF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AAA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10">
        <a:dk1>
          <a:srgbClr val="000066"/>
        </a:dk1>
        <a:lt1>
          <a:srgbClr val="FFFFFF"/>
        </a:lt1>
        <a:dk2>
          <a:srgbClr val="2F74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ADBC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11">
        <a:dk1>
          <a:srgbClr val="000066"/>
        </a:dk1>
        <a:lt1>
          <a:srgbClr val="FFFFFF"/>
        </a:lt1>
        <a:dk2>
          <a:srgbClr val="1C37FC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ABAEFD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12">
        <a:dk1>
          <a:srgbClr val="000066"/>
        </a:dk1>
        <a:lt1>
          <a:srgbClr val="FFFFFF"/>
        </a:lt1>
        <a:dk2>
          <a:srgbClr val="3366CC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ADB8E2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13">
        <a:dk1>
          <a:srgbClr val="000066"/>
        </a:dk1>
        <a:lt1>
          <a:srgbClr val="FFFFFF"/>
        </a:lt1>
        <a:dk2>
          <a:srgbClr val="3366CC"/>
        </a:dk2>
        <a:lt2>
          <a:srgbClr val="FFFFFF"/>
        </a:lt2>
        <a:accent1>
          <a:srgbClr val="0000FF"/>
        </a:accent1>
        <a:accent2>
          <a:srgbClr val="9999FF"/>
        </a:accent2>
        <a:accent3>
          <a:srgbClr val="ADB8E2"/>
        </a:accent3>
        <a:accent4>
          <a:srgbClr val="DADADA"/>
        </a:accent4>
        <a:accent5>
          <a:srgbClr val="AAAA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14">
        <a:dk1>
          <a:srgbClr val="000066"/>
        </a:dk1>
        <a:lt1>
          <a:srgbClr val="FFFFFF"/>
        </a:lt1>
        <a:dk2>
          <a:srgbClr val="000099"/>
        </a:dk2>
        <a:lt2>
          <a:srgbClr val="FFFFFF"/>
        </a:lt2>
        <a:accent1>
          <a:srgbClr val="0000FF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AAA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3">
      <a:dk1>
        <a:srgbClr val="000066"/>
      </a:dk1>
      <a:lt1>
        <a:srgbClr val="FFFFFF"/>
      </a:lt1>
      <a:dk2>
        <a:srgbClr val="000099"/>
      </a:dk2>
      <a:lt2>
        <a:srgbClr val="FFFFFF"/>
      </a:lt2>
      <a:accent1>
        <a:srgbClr val="0000FF"/>
      </a:accent1>
      <a:accent2>
        <a:srgbClr val="9999FF"/>
      </a:accent2>
      <a:accent3>
        <a:srgbClr val="AAAACA"/>
      </a:accent3>
      <a:accent4>
        <a:srgbClr val="DADADA"/>
      </a:accent4>
      <a:accent5>
        <a:srgbClr val="AAAAFF"/>
      </a:accent5>
      <a:accent6>
        <a:srgbClr val="8A8AE7"/>
      </a:accent6>
      <a:hlink>
        <a:srgbClr val="FF33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9">
        <a:dk1>
          <a:srgbClr val="000066"/>
        </a:dk1>
        <a:lt1>
          <a:srgbClr val="FFFFFF"/>
        </a:lt1>
        <a:dk2>
          <a:srgbClr val="2F74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ADBC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10">
        <a:dk1>
          <a:srgbClr val="000066"/>
        </a:dk1>
        <a:lt1>
          <a:srgbClr val="FFFFFF"/>
        </a:lt1>
        <a:dk2>
          <a:srgbClr val="1C37FC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ABAEFD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11">
        <a:dk1>
          <a:srgbClr val="000066"/>
        </a:dk1>
        <a:lt1>
          <a:srgbClr val="FFFFFF"/>
        </a:lt1>
        <a:dk2>
          <a:srgbClr val="3366CC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ADB8E2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12">
        <a:dk1>
          <a:srgbClr val="000066"/>
        </a:dk1>
        <a:lt1>
          <a:srgbClr val="FFFFFF"/>
        </a:lt1>
        <a:dk2>
          <a:srgbClr val="3366CC"/>
        </a:dk2>
        <a:lt2>
          <a:srgbClr val="FFFFFF"/>
        </a:lt2>
        <a:accent1>
          <a:srgbClr val="0000FF"/>
        </a:accent1>
        <a:accent2>
          <a:srgbClr val="9999FF"/>
        </a:accent2>
        <a:accent3>
          <a:srgbClr val="ADB8E2"/>
        </a:accent3>
        <a:accent4>
          <a:srgbClr val="DADADA"/>
        </a:accent4>
        <a:accent5>
          <a:srgbClr val="AAAA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13">
        <a:dk1>
          <a:srgbClr val="000066"/>
        </a:dk1>
        <a:lt1>
          <a:srgbClr val="FFFFFF"/>
        </a:lt1>
        <a:dk2>
          <a:srgbClr val="000099"/>
        </a:dk2>
        <a:lt2>
          <a:srgbClr val="FFFFFF"/>
        </a:lt2>
        <a:accent1>
          <a:srgbClr val="0000FF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AAA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</TotalTime>
  <Words>122</Words>
  <Application>Microsoft Office PowerPoint</Application>
  <PresentationFormat>Экран (4:3)</PresentationFormat>
  <Paragraphs>64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Орбита</vt:lpstr>
      <vt:lpstr>Круги</vt:lpstr>
      <vt:lpstr>Океан</vt:lpstr>
      <vt:lpstr>Что случилось с цветком?</vt:lpstr>
      <vt:lpstr>Вода и ее роль в природе   </vt:lpstr>
      <vt:lpstr>Слайд 3</vt:lpstr>
      <vt:lpstr>Слайд 4</vt:lpstr>
      <vt:lpstr>ГДЕ СОДЕРЖИТСЯ ВОДА НА ЗЕМЛЕ?</vt:lpstr>
      <vt:lpstr>Слайд 6</vt:lpstr>
      <vt:lpstr>Слайд 7</vt:lpstr>
      <vt:lpstr>Отгадай загадку:</vt:lpstr>
      <vt:lpstr>Слайд 9</vt:lpstr>
      <vt:lpstr>Слайд 10</vt:lpstr>
      <vt:lpstr>Свойства воды </vt:lpstr>
      <vt:lpstr> Проверь себя!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Вода и ее роль в природе Урок природоведения в 3 классе</dc:title>
  <dc:creator>user</dc:creator>
  <cp:lastModifiedBy>Никита</cp:lastModifiedBy>
  <cp:revision>80</cp:revision>
  <dcterms:created xsi:type="dcterms:W3CDTF">2005-11-13T10:22:37Z</dcterms:created>
  <dcterms:modified xsi:type="dcterms:W3CDTF">2013-03-21T16:46:15Z</dcterms:modified>
</cp:coreProperties>
</file>